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2" r:id="rId3"/>
    <p:sldId id="259" r:id="rId4"/>
    <p:sldId id="257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1" y="-8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92D66-A0B4-44E6-B682-EEF0919E9DD2}" type="datetimeFigureOut">
              <a:rPr lang="en-US" smtClean="0"/>
              <a:pPr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9C498-82BD-4AB1-86A4-EE60427BC8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342900"/>
            <a:ext cx="838199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114800"/>
            <a:ext cx="8381999" cy="223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47799" y="2362200"/>
            <a:ext cx="276229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Tiers</a:t>
            </a:r>
          </a:p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</a:t>
            </a:r>
          </a:p>
          <a:p>
            <a:pPr lvl="1"/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Layers</a:t>
            </a:r>
            <a:endParaRPr lang="en-US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4695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52" y="604322"/>
            <a:ext cx="7321685" cy="305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498" y="3709988"/>
            <a:ext cx="3114675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973" y="3657600"/>
            <a:ext cx="313372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7377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tx2"/>
                </a:solidFill>
              </a:rPr>
              <a:t>Client Server Model</a:t>
            </a:r>
            <a:endParaRPr lang="en-US" sz="3600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1400" dirty="0" smtClean="0"/>
              <a:t>Every information system involves three main functions:</a:t>
            </a:r>
          </a:p>
          <a:p>
            <a:pPr lvl="0"/>
            <a:r>
              <a:rPr lang="en-US" sz="1400" dirty="0" smtClean="0"/>
              <a:t>Data storage and access methods</a:t>
            </a:r>
          </a:p>
          <a:p>
            <a:pPr lvl="0"/>
            <a:r>
              <a:rPr lang="en-US" sz="1400" dirty="0" smtClean="0"/>
              <a:t>Application programs to handle the processing logic</a:t>
            </a:r>
          </a:p>
          <a:p>
            <a:pPr lvl="0"/>
            <a:r>
              <a:rPr lang="en-US" sz="1400" dirty="0" smtClean="0"/>
              <a:t>Interface that allows users to interact with the system.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/>
              <a:t>What is single-tier Architecture</a:t>
            </a:r>
          </a:p>
          <a:p>
            <a:pPr lvl="0">
              <a:buNone/>
            </a:pPr>
            <a:endParaRPr lang="en-US" sz="1400" dirty="0" smtClean="0"/>
          </a:p>
          <a:p>
            <a:pPr lvl="0"/>
            <a:endParaRPr lang="en-US" sz="1400" dirty="0" smtClean="0"/>
          </a:p>
          <a:p>
            <a:pPr lvl="0">
              <a:buNone/>
            </a:pPr>
            <a:endParaRPr lang="en-US" sz="1400" dirty="0" smtClean="0"/>
          </a:p>
          <a:p>
            <a:pPr lvl="0"/>
            <a:endParaRPr lang="en-US" sz="1400" dirty="0" smtClean="0"/>
          </a:p>
          <a:p>
            <a:pPr lvl="0">
              <a:buNone/>
            </a:pPr>
            <a:endParaRPr lang="en-US" sz="1400" dirty="0" smtClean="0"/>
          </a:p>
          <a:p>
            <a:pPr lvl="0"/>
            <a:endParaRPr lang="en-US" sz="1400" dirty="0" smtClean="0"/>
          </a:p>
          <a:p>
            <a:pPr lvl="0">
              <a:buNone/>
            </a:pPr>
            <a:endParaRPr lang="en-US" sz="1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 algn="ctr">
              <a:buNone/>
            </a:pPr>
            <a:endParaRPr lang="en-US" sz="1400" dirty="0" smtClean="0"/>
          </a:p>
          <a:p>
            <a:pPr algn="ctr">
              <a:buNone/>
            </a:pPr>
            <a:r>
              <a:rPr lang="en-US" sz="1400" dirty="0" smtClean="0"/>
              <a:t>LAN allows sharing of data and hardware, such as printer and scanners</a:t>
            </a:r>
          </a:p>
        </p:txBody>
      </p:sp>
      <p:pic>
        <p:nvPicPr>
          <p:cNvPr id="13" name="Picture 12" descr="220px-Client-server-model_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54530">
            <a:off x="6687726" y="159868"/>
            <a:ext cx="2095500" cy="904875"/>
          </a:xfrm>
          <a:prstGeom prst="rect">
            <a:avLst/>
          </a:prstGeom>
        </p:spPr>
      </p:pic>
      <p:pic>
        <p:nvPicPr>
          <p:cNvPr id="14" name="Picture 13" descr="print server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971800"/>
            <a:ext cx="971550" cy="971550"/>
          </a:xfrm>
          <a:prstGeom prst="rect">
            <a:avLst/>
          </a:prstGeom>
        </p:spPr>
      </p:pic>
      <p:sp>
        <p:nvSpPr>
          <p:cNvPr id="3076" name="AutoShape 4" descr="data:image/jpeg;base64,/9j/4AAQSkZJRgABAQAAAQABAAD/2wBDAAkGBwgHBgkIBwgKCgkLDRYPDQwMDRsUFRAWIB0iIiAdHx8kKDQsJCYxJx8fLT0tMTU3Ojo6Iys/RD84QzQ5Ojf/2wBDAQoKCg0MDRoPDxo3JR8lNzc3Nzc3Nzc3Nzc3Nzc3Nzc3Nzc3Nzc3Nzc3Nzc3Nzc3Nzc3Nzc3Nzc3Nzc3Nzc3Nzf/wAARCACEAMUDASIAAhEBAxEB/8QAHAABAAEFAQEAAAAAAAAAAAAAAAcBAwQFBgII/8QAPhAAAQMDAQUFBQcBBwUAAAAAAQACAwQFESEGEjFBYQcTUXGBIiMykaEUQlJigrHRwSQzRFNyouEVQ2OS8P/EABgBAQEBAQEAAAAAAAAAAAAAAAABAgME/8QAIBEBAQEBAAMBAAMBAQAAAAAAAAERAgMSMSEyQXEEUf/aAAwDAQACEQMRAD8AnFERAREQEREBERARUJwtTc9prNay5tdcaeOQcY98Of8A+o1QbdMqP67tStzCWW6iqKk8nvxG0/ufoFz9f2i3yoJFMIKRp4brN5/+7T6Jial8uABJIAHMrm73tfQ20mGm/tdQOLY3ey3zP8KKau+Xe4Atq6yokaRqHvwD+kaLCBnjOWSDB+7u6LUk/tPZKFv7QIpJWtr6MxMPGSJ28G+mNfRdXb7rQ3JpdRVMcuOLQdR5jioLbXzAt32DcHEMWRFXxh4c2R0b/wAXwn5rV5lSdVPGVVRFbdq7rbwGxVXfR/gmG+Pnx+q31N2i4DRVW/Oo3nRScugI4+qz6VfaO/RaK17W2e5yiGGo7uU8GTjcJPgORPkVvAcrLWqoiICIiAiIgIiICKmQtHe9r7BY3blyulPFNjIhDt6Q/pGSg3qKLrv2vQMJZZbZJPr/AHtS7u2+YaASfXC4a97a7SXkubNcpKeB2R3NJ7pvqR7R+foriam+97WWKyOMdxudPHNu73cNfvSEeO6NVwl37XHu3mWS2HA4TVTsZ6hjf5UVtjAcXH4nHLjzcfErLjAHJXE1urltLtFeS77ZdJ+6cc91F7pg6ezjPqStfDSxMHieYGgXhr9Fda7qriLzGkcMAeACutAHIK012mquNcExFwDwCHOFVjgqkhBb4LyQCrhAK8EKI8gFvwuLfJV76ZuvxfRMIVdqn2kEYeMefBbOj2lutG1oprlUMa3g3f3m/I5C1LmhWnMAOW5BV9v/AE+O/tvaXWQBrLlTR1I5vjO47+P2XWWvbixXAtaasUsjvuVJDNfPh9VCDnvbxGR00XkTR5w846JZKvtX0qx7HtBa9rgRkEHkqg5XznT19XROZPS1k0BZo0xSEY6aFSb2b7aT3uZ1ruQL6yON0jJw3AewEA72NA7UeazecalSAiIsqIiIOG7TrFtFeKKF2z1fJGyEO7+ijlMJqM4xh4I146HQ5ULR0jIKmWnmgkgrWH3sM7d2QE8yDxz4jIK+ojwWm2h2ZtO0UIjutGyVzQe7mb7MkfVrxqFZcSx8+GAeCoYccl3F97Obxay6S1vN1pQPhdhlQ39mv9MHTgVyLgWSvila+OWM4fHI0tc09QdQtzGWH3WTnmOabhCzC0ZXksCuDGacK42TByeC9ujBVt0R5FQbdtXQTGPegihAbhzMu9rrvA/uFWsp6aOn+0U1Q3dJx3Ujw5w8i3QrRkOHEKm9jkmjYNnC9iYFazfXoSlBsu+Cr3wWs74p3xUTGxMoXkzBa/viqiRz9GjVRWd3oXkyEnDdT4YXiCH/ADX6eAWxgfHF/dsAPM81cSrEdBPNq4bg/N/Cui1wt4nfPl/Rb622WvrQH90YojrvyHGR/VVvdVbNm4RGP7VXPGGsPLz6I49ebmXJ+1y1ypDSsa5g9s6BnDTxXmyVlws9eK+31boZt0tc7dBaWnBLSDx4DrorTpp6t5qat2rjwHAdAt1sps1WbVVbo4C6ChjOJ6gAeycZw3PF2vpxPXX5/brzubU4WapkrLVSVM4AllhY94A0yRlFfo6dlJSxU8We7iYGNycnAGEXJ1XkREBUcQ0Ek4A4krXXq9UVmpjPWzbvHcjbq958AP8A4KLr/tHeNq5nUVIx0FE7TuW/eH/kPPy4easmpepPrpNrO0SnoXOpLIGVNV8JmIzGw9PxH6efBc/ZdkLjtLV/9T2ill3H6jed7xw8+Q6DC2+y2ytJbiyoqQJqnTBPBvkF2sUg4BX4898stcHd+zNwBfZawOPHuarQ48A4D9x6rirvZ7hZnYuVJJA3OA9w9k/qGR9VPDXgr2Q1zS1zQ5rtCCMgprpLHzt4eB5qmAplu2wdiuLnSMp3UczuMlM7dyerfhPyXHXTs2u9M4ut1RT1sQ+67Mcn9QfmFZWnEOaCrbows+vt9fbXltxoKqmI5yxHcPk8eyfmsRpa8ZY4EdDlaGM6NeHNIWYWrwYgeKgxNc8E3XHXkshwa3RvFZVssdzu83d0FHLL4uDfZHmeAUGt0HVX6dskr2sia5z3HAaBknyCkexdmHd+9vc7XHlDA4nHm44+g9V2tuslvtUe5QUkcOmC4DLj5uOqa59d4jWy7DXOr3ZK7FHCdcP1eR5cvVdnbNmrba2B0UXeSt176XBd6cgt/O9kMTpZXtYxoyXE4AURbc9oT62SW2bPOPdjLZanHHo3+VN15+r33+RtttduYqBz7faC2atOjn8WxefVR9DE+SR1XWudJNId5znal3/Cs0lK2Bvey5c92uvEnxK7PYnYyo2mmbVVgfDaWH2natfOfwsPIeLvQeI18+u3i8M4/wBW9jtlKnampMji6G2xuxLO3i4/hZ168Apvt9DTW2kipKKJsUEQwxjeA/56r1R0lPRUsdNSwsihiaGsYwYDQFfWLdeiTBERRVCQBk8FyF920gh7yC0lk0jdHVB1jYen4j9PNU7V62ot+xlRPSvLXd9DG7BxlrngEeucKMLPdKWo3WHET3aFjuB8jzW+ZL9Z6uNncJJaid89VM+eZ/xPfz/gdAq2+7x0OIy3u254gaHzVa9kUNC1sUL3SiQudKJMt7vGgDeIOefRc8a5pe5tS3eZ+NoyWjqOY+q39ce+J3MqS7be6edrd2VuehW9gqA4DBzlQlUd7CG1FLKXRnVr4zkH15LLtu2twt7g2f3sefHVYvLzdeDrj95TbHN1WQ2bquCsu2tvuGGOkEcn4Xuwuop61kgBY4OB4arCc+Wy5W6bJ1VwPytYycK+ycI9HPljNcGvaWvAcDyPBc9dth9nLs4yVNubHLnPe073Quz13SAfUFblswKutkR1nUqN7l2UvzvWa9PjGc91Vxd4D0DgQR8itZS9md/lqXx1k1DDCDpKyRz8/pwP3Uuh2V63lra1K5Kz9nNjoC2SqY+umGuZjhuf9I0PrldbFDHDGI4WNYxvBrW4AVcr1lTVeHMzwWvu9fSWmjkq6+dkMMYy5zjhY+1e1Nt2XoDVXGZrXHSOIH2pD4AL562o2pum2df3lSXRUbD7mmadG9T4lIx1zK2m223VbtTM+koN+ntgON3PtSjxPTotJTQMpGAkAv5dF5jjjpWYGN8DU+CkbYDs+fdXR3S/xFtCfahpXt1n6vHJvTn5cd/DnnGNsBsNLtC+O5XZjo7UDmNhy11V1Hgzrz5aama6eGOniZDCxscTGhrGMGA0DgAvTGNYxrWNDWtAAAGAB4L0sW66SYIiKKIiINTtPYqfaOyVFrqpJI45t078ZG80tcHAjPUBQhtN2f33Z5zpBCbhRDX7RTt1b/qZnI8xkdQvoVUIyrLiWPme17QywNayQ/aKd33XHJ9CtleKqO5wU0tGIzDSw93uMYGvA/NjiR49SpW2o7ObJfi+eOP7BWk7xnpmgb5/O3g79+qifaDYnaPZmV04hdU0rNRV0mTgfmb8TfqMc1uWX6zY0rJqile6SkeW5+KM/DJ5jgroloa/2ZP7JOOOhLT6cQrUVdS1rQ6YtikPCWMZY7zA4eY+S81dG5oaZW5afglYcg+RVZeau21NN7wN9jiJYzlp9Qsu17T3W1OAbK6SPm1+qw4KmtoXEwSOe3nu8/MK+K231ulRCIJPxwjHzaf6Jms9cc9T9SBZO0Cjqt2OsBhkPjwXYUtyhnaHRSsc3kWlQZJaTJl1I9k7fyH2h5tOqUVxuVrl9xNIMHVjs6eiz6vN14LP419AMqx4rIZVZ5qJ7Rt3nEdwYWuz8QXYUN5p6podBM14PgVnHK998fY7BlRnmrzJQRxXORVueay4qxoGS7QI6cedvQ7Vcbt52g0Oy0BhiLKm4PHsQtPw9XHkFzO3PaYKJklvsT+8qeD5+TPLxKiNrJq2pfPUyOlled575Dknqrj183YyLjcLltJcXVt0nfNK/gCfZYPADkFkM7unZiPjzcrZcyJoZGCckDIGS4nQAfwpd7OOzn7MYbxtJCHVPxQUbwC2I5yHu8XaDA5Z8eGtxvNY3Z12eOmdFd9o4PYBD6aikbqSDo94+RDfU+Cltjd0YHBVAwqrFutQREUUREQEREBERAVMAqqIOP2p7OrDtCXTGJ1DWH/EUmGlx/M34Xeoz1UZXrYDafZsyS0TBcqIak04Jdj80R1+WfRT6qEZCsuJY+W4q2iqMiUOp5QcO7v2mg9W8QVckoDMwujbHUt/FEd4j+q+gNpNi7HtIN65UbftH3amE7krf1DiOhyFF20HZNeba/vrBUtuELRkRvcI5wen3Xf7fVa9oz6uDFJuu9zNJGR93OQFkipuDWgSPgqWDlMDp68fqvNRW3CiqDSXSB7Z2cYquLDvPXUjqFk0NzoYqiOZ9I5jmODh3bgRkEH4XceHA5C1/iYtnck+OkfGTzjkDm/U5VyE1FI7vaaYsI13ScH5ZWze6lu1VJUNrWd7K7eLHMEWvhgafJXq+hbFTxRClY2cAb8wfkPxzxjmt8cS/wArievPX1ctu2NRT4bWsD2/iHFYm0+2NVWxmlt5MMBHtP8AvH+FrKqFzRqAfmsBzACSdAOKxY5T/n8c69sYkVNvO3ncM6lZ8DYyBlrnMLg1kLATJK48AAB5L1DA+QxN7l8kszgympoxl8rj08Ov9FNfZ/sGLLi63kRzXiQYAYPYpm/hZ16/JZtx3kYvZ12ettMjbxe42OuTsmKnGrKUHX1f15cBzJkYAccIBhVWG8EREBERAREQEREBERAREQEREBUwqogwLtZ7beaU011ooauE/clYDjy8FG+0PY1SyAy7OVz6V4/w9STJGfJ3xDzOfJSuiu4Y+YL7stf9npCLnbZxEP8AvwtMkR/UOH6gFh0d6q6ZgEFQTHj4HEOafQr6qc0OaWkAgjBBXH7Q9muzV8c+V1F9jqnZ9/SO7sknmW/C4+YVnTN5QbLfGSQu76jHenRpY7A+SsUUb6yqihp4n1NXLIGQUsYyXu469ANT5a6LtLv2M32GXFqrqOsiLvZM2YXtHXRwP08lJGwOw1HsnSb792oucrff1RHD8rByb9TzVvSSMbs92Ei2bhFdcXNqbzKzdfKNWwt/y2Z5eJ5+Wi7bCqiw2IiICIiAiIgIiICIiAiIgIiICIiAiIgIiICIiAiIgIiICIiAiIgIiICIiAiIg//Z"/>
          <p:cNvSpPr>
            <a:spLocks noChangeAspect="1" noChangeArrowheads="1"/>
          </p:cNvSpPr>
          <p:nvPr/>
        </p:nvSpPr>
        <p:spPr bwMode="auto">
          <a:xfrm>
            <a:off x="63500" y="-514350"/>
            <a:ext cx="1562100" cy="1047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 descr="clie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3124200"/>
            <a:ext cx="914399" cy="1066800"/>
          </a:xfrm>
          <a:prstGeom prst="rect">
            <a:avLst/>
          </a:prstGeom>
        </p:spPr>
      </p:pic>
      <p:pic>
        <p:nvPicPr>
          <p:cNvPr id="20" name="Picture 19" descr="clie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0" y="4800600"/>
            <a:ext cx="914399" cy="1066800"/>
          </a:xfrm>
          <a:prstGeom prst="rect">
            <a:avLst/>
          </a:prstGeom>
        </p:spPr>
      </p:pic>
      <p:pic>
        <p:nvPicPr>
          <p:cNvPr id="21" name="Picture 20" descr="clie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5105400"/>
            <a:ext cx="914399" cy="1066800"/>
          </a:xfrm>
          <a:prstGeom prst="rect">
            <a:avLst/>
          </a:prstGeom>
        </p:spPr>
      </p:pic>
      <p:pic>
        <p:nvPicPr>
          <p:cNvPr id="22" name="Picture 21" descr="serv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0" y="4191000"/>
            <a:ext cx="1371600" cy="1295399"/>
          </a:xfrm>
          <a:prstGeom prst="rect">
            <a:avLst/>
          </a:prstGeom>
        </p:spPr>
      </p:pic>
      <p:pic>
        <p:nvPicPr>
          <p:cNvPr id="23" name="Picture 22" descr="sacnn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00600" y="2590800"/>
            <a:ext cx="1143001" cy="952500"/>
          </a:xfrm>
          <a:prstGeom prst="rect">
            <a:avLst/>
          </a:prstGeom>
        </p:spPr>
      </p:pic>
      <p:pic>
        <p:nvPicPr>
          <p:cNvPr id="24" name="Picture 23" descr="LAN 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190999" y="3733800"/>
            <a:ext cx="1828801" cy="118586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724400" y="3810000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LAN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5000" y="2438400"/>
            <a:ext cx="836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scanner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86600" y="3962400"/>
            <a:ext cx="663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Client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324600" y="5638800"/>
            <a:ext cx="663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Client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29200" y="5562600"/>
            <a:ext cx="72596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Client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590800" y="5410200"/>
            <a:ext cx="72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Server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133600" y="3352800"/>
            <a:ext cx="756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Printer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038600" y="3810000"/>
            <a:ext cx="4572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3657600" y="4495800"/>
            <a:ext cx="83820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486400" y="4572000"/>
            <a:ext cx="7620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3" idx="2"/>
            <a:endCxn id="25" idx="3"/>
          </p:cNvCxnSpPr>
          <p:nvPr/>
        </p:nvCxnSpPr>
        <p:spPr>
          <a:xfrm flipH="1">
            <a:off x="5255315" y="3543300"/>
            <a:ext cx="116786" cy="43597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5715000" y="3886200"/>
            <a:ext cx="8382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4953000" y="4572000"/>
            <a:ext cx="15240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i="1" dirty="0" smtClean="0">
                <a:solidFill>
                  <a:schemeClr val="tx2"/>
                </a:solidFill>
              </a:rPr>
              <a:t>What is Client/Server Architecture?</a:t>
            </a:r>
            <a:endParaRPr lang="en-US" sz="3600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Client</a:t>
            </a:r>
          </a:p>
          <a:p>
            <a:r>
              <a:rPr lang="en-US" sz="1600" dirty="0" smtClean="0"/>
              <a:t>is a device that requests and receives information on the network.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The client requests information from server.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It presents and manages the user-interface through application program and data manipulation functions.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It interprets the results send by server and presents the result to user.</a:t>
            </a:r>
          </a:p>
          <a:p>
            <a:pPr>
              <a:buNone/>
            </a:pPr>
            <a:r>
              <a:rPr lang="en-US" sz="1800" dirty="0" smtClean="0"/>
              <a:t>Server</a:t>
            </a:r>
          </a:p>
          <a:p>
            <a:r>
              <a:rPr lang="en-US" sz="1600" dirty="0" smtClean="0"/>
              <a:t>Is a computer that provides shared resources to network users.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A server is a process – not machine.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It receives queries or requests from client, interprets and executes the queries and sends the results of queries to the relevant clients.</a:t>
            </a:r>
          </a:p>
          <a:p>
            <a:pPr lvl="2">
              <a:buFont typeface="Wingdings" pitchFamily="2" charset="2"/>
              <a:buChar char="Ø"/>
            </a:pPr>
            <a:r>
              <a:rPr lang="en-US" sz="1400" dirty="0" smtClean="0"/>
              <a:t>Server records a transaction.</a:t>
            </a:r>
          </a:p>
          <a:p>
            <a:pPr lvl="1">
              <a:buNone/>
            </a:pPr>
            <a:endParaRPr lang="en-US" sz="1600" dirty="0"/>
          </a:p>
          <a:p>
            <a:pPr>
              <a:buNone/>
            </a:pPr>
            <a:endParaRPr lang="en-US" sz="2000" dirty="0"/>
          </a:p>
        </p:txBody>
      </p:sp>
      <p:pic>
        <p:nvPicPr>
          <p:cNvPr id="10" name="Picture 9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3962400"/>
            <a:ext cx="1600200" cy="1447800"/>
          </a:xfrm>
          <a:prstGeom prst="rect">
            <a:avLst/>
          </a:prstGeom>
        </p:spPr>
      </p:pic>
      <p:pic>
        <p:nvPicPr>
          <p:cNvPr id="11" name="Picture 10" descr="ser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4267200"/>
            <a:ext cx="1762125" cy="1905000"/>
          </a:xfrm>
          <a:prstGeom prst="rect">
            <a:avLst/>
          </a:prstGeom>
        </p:spPr>
      </p:pic>
      <p:pic>
        <p:nvPicPr>
          <p:cNvPr id="12" name="Picture 11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5181600"/>
            <a:ext cx="1600200" cy="1447800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3124200" y="5715000"/>
            <a:ext cx="3733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3124200" y="5029200"/>
            <a:ext cx="3733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828800" y="6172200"/>
            <a:ext cx="8198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SERVER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39000" y="5105400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CLIENT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239000" y="6324600"/>
            <a:ext cx="83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4648200"/>
            <a:ext cx="3352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Client requests information from the server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0" y="5791200"/>
            <a:ext cx="3895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transmits the results and query to the client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i="1" dirty="0" smtClean="0">
                <a:solidFill>
                  <a:schemeClr val="tx2"/>
                </a:solidFill>
              </a:rPr>
              <a:t>Types of Server?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			</a:t>
            </a:r>
            <a:endParaRPr lang="en-US" sz="2000" dirty="0"/>
          </a:p>
        </p:txBody>
      </p:sp>
      <p:pic>
        <p:nvPicPr>
          <p:cNvPr id="11" name="Picture 10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1371601"/>
            <a:ext cx="609599" cy="685799"/>
          </a:xfrm>
          <a:prstGeom prst="rect">
            <a:avLst/>
          </a:prstGeom>
        </p:spPr>
      </p:pic>
      <p:pic>
        <p:nvPicPr>
          <p:cNvPr id="17" name="Picture 16" descr="fileser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1295400"/>
            <a:ext cx="1600200" cy="762000"/>
          </a:xfrm>
          <a:prstGeom prst="rect">
            <a:avLst/>
          </a:prstGeom>
        </p:spPr>
      </p:pic>
      <p:pic>
        <p:nvPicPr>
          <p:cNvPr id="18" name="Picture 17" descr="databa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2209800"/>
            <a:ext cx="1600200" cy="762000"/>
          </a:xfrm>
          <a:prstGeom prst="rect">
            <a:avLst/>
          </a:prstGeom>
        </p:spPr>
      </p:pic>
      <p:pic>
        <p:nvPicPr>
          <p:cNvPr id="19" name="Picture 18" descr="transacti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4400" y="3352800"/>
            <a:ext cx="1676400" cy="838200"/>
          </a:xfrm>
          <a:prstGeom prst="rect">
            <a:avLst/>
          </a:prstGeom>
        </p:spPr>
      </p:pic>
      <p:pic>
        <p:nvPicPr>
          <p:cNvPr id="20" name="Picture 19" descr="print server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5638800"/>
            <a:ext cx="1752600" cy="838200"/>
          </a:xfrm>
          <a:prstGeom prst="rect">
            <a:avLst/>
          </a:prstGeom>
        </p:spPr>
      </p:pic>
      <p:pic>
        <p:nvPicPr>
          <p:cNvPr id="21" name="Picture 20" descr="webserver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14400" y="4419600"/>
            <a:ext cx="1690688" cy="838200"/>
          </a:xfrm>
          <a:prstGeom prst="rect">
            <a:avLst/>
          </a:prstGeom>
        </p:spPr>
      </p:pic>
      <p:pic>
        <p:nvPicPr>
          <p:cNvPr id="10" name="Picture 9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2286001"/>
            <a:ext cx="609599" cy="685799"/>
          </a:xfrm>
          <a:prstGeom prst="rect">
            <a:avLst/>
          </a:prstGeom>
        </p:spPr>
      </p:pic>
      <p:pic>
        <p:nvPicPr>
          <p:cNvPr id="12" name="Picture 11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3505201"/>
            <a:ext cx="609599" cy="685799"/>
          </a:xfrm>
          <a:prstGeom prst="rect">
            <a:avLst/>
          </a:prstGeom>
        </p:spPr>
      </p:pic>
      <p:pic>
        <p:nvPicPr>
          <p:cNvPr id="13" name="Picture 12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4572001"/>
            <a:ext cx="609599" cy="685799"/>
          </a:xfrm>
          <a:prstGeom prst="rect">
            <a:avLst/>
          </a:prstGeom>
        </p:spPr>
      </p:pic>
      <p:pic>
        <p:nvPicPr>
          <p:cNvPr id="14" name="Picture 13" descr="cli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5791200"/>
            <a:ext cx="609599" cy="685799"/>
          </a:xfrm>
          <a:prstGeom prst="rect">
            <a:avLst/>
          </a:prstGeom>
        </p:spPr>
      </p:pic>
      <p:sp>
        <p:nvSpPr>
          <p:cNvPr id="15" name="Left-Right Arrow 14"/>
          <p:cNvSpPr/>
          <p:nvPr/>
        </p:nvSpPr>
        <p:spPr>
          <a:xfrm>
            <a:off x="2667000" y="3779519"/>
            <a:ext cx="3581400" cy="91440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705100" y="2636519"/>
            <a:ext cx="3657600" cy="91440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Left-Right Arrow 23"/>
          <p:cNvSpPr/>
          <p:nvPr/>
        </p:nvSpPr>
        <p:spPr>
          <a:xfrm>
            <a:off x="2743200" y="6096000"/>
            <a:ext cx="3581400" cy="91440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eft-Right Arrow 24"/>
          <p:cNvSpPr/>
          <p:nvPr/>
        </p:nvSpPr>
        <p:spPr>
          <a:xfrm flipV="1">
            <a:off x="2667000" y="4800600"/>
            <a:ext cx="3733800" cy="91440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-Right Arrow 25"/>
          <p:cNvSpPr/>
          <p:nvPr/>
        </p:nvSpPr>
        <p:spPr>
          <a:xfrm>
            <a:off x="2628900" y="1676400"/>
            <a:ext cx="3695700" cy="91440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143000" y="1905000"/>
            <a:ext cx="827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File server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1143000" y="2819400"/>
            <a:ext cx="11912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Database server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143000" y="3886200"/>
            <a:ext cx="13276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Transaction server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1371600" y="5133201"/>
            <a:ext cx="8971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Web server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295400" y="6324600"/>
            <a:ext cx="907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Print server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781800" y="1905000"/>
            <a:ext cx="52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client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6781800" y="2819400"/>
            <a:ext cx="533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client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00" y="4038600"/>
            <a:ext cx="52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client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781800" y="5105400"/>
            <a:ext cx="52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client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858000" y="6324600"/>
            <a:ext cx="52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client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810000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657600" y="1371600"/>
            <a:ext cx="1909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Client requests data file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352800" y="1752600"/>
            <a:ext cx="2122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transmits entire file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3276600" y="2362200"/>
            <a:ext cx="2422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Client transmits SQL command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00" y="2743200"/>
            <a:ext cx="3167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transmits results of SQL execution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3200400" y="3429000"/>
            <a:ext cx="20680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Client triggers transaction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2743200" y="3886200"/>
            <a:ext cx="3295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executes set of SQL commands and </a:t>
            </a:r>
          </a:p>
          <a:p>
            <a:r>
              <a:rPr lang="en-US" sz="1400" dirty="0" smtClean="0"/>
              <a:t>	verifies result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3048000" y="4495800"/>
            <a:ext cx="3140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Client transmits internet communication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2971800" y="4876800"/>
            <a:ext cx="3248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transmits internet communication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3276600" y="5791200"/>
            <a:ext cx="2454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Client request print documents</a:t>
            </a:r>
            <a:endParaRPr lang="en-US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2971800" y="6172200"/>
            <a:ext cx="3352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Server accepts print job and send to printer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78" y="1180747"/>
            <a:ext cx="7486617" cy="434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22" y="1199282"/>
            <a:ext cx="7486617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22" y="1182806"/>
            <a:ext cx="744707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590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835</TotalTime>
  <Words>245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Client Server Model</vt:lpstr>
      <vt:lpstr>What is Client/Server Architecture?</vt:lpstr>
      <vt:lpstr>Types of Server?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Server Model &amp; Multitier Architecture</dc:title>
  <dc:creator>jasmita maharaj</dc:creator>
  <cp:lastModifiedBy>TEWilkie</cp:lastModifiedBy>
  <cp:revision>73</cp:revision>
  <dcterms:created xsi:type="dcterms:W3CDTF">2012-02-06T00:06:46Z</dcterms:created>
  <dcterms:modified xsi:type="dcterms:W3CDTF">2012-02-09T03:06:00Z</dcterms:modified>
</cp:coreProperties>
</file>